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Oswald Regular"/>
      <p:regular r:id="rId15"/>
      <p:bold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Palanquin Dark"/>
      <p:regular r:id="rId21"/>
      <p:bold r:id="rId22"/>
    </p:embeddedFont>
    <p:embeddedFont>
      <p:font typeface="Mali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  <p:embeddedFont>
      <p:font typeface="Mali SemiBold"/>
      <p:regular r:id="rId29"/>
      <p:bold r:id="rId30"/>
      <p:italic r:id="rId31"/>
      <p:boldItalic r:id="rId32"/>
    </p:embeddedFont>
    <p:embeddedFont>
      <p:font typeface="Scope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PalanquinDark-bold.fntdata"/><Relationship Id="rId21" Type="http://schemas.openxmlformats.org/officeDocument/2006/relationships/font" Target="fonts/PalanquinDark-regular.fntdata"/><Relationship Id="rId24" Type="http://schemas.openxmlformats.org/officeDocument/2006/relationships/font" Target="fonts/Mali-bold.fntdata"/><Relationship Id="rId23" Type="http://schemas.openxmlformats.org/officeDocument/2006/relationships/font" Target="fonts/Mali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li-boldItalic.fntdata"/><Relationship Id="rId25" Type="http://schemas.openxmlformats.org/officeDocument/2006/relationships/font" Target="fonts/Mali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li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liSemiBold-italic.fntdata"/><Relationship Id="rId30" Type="http://schemas.openxmlformats.org/officeDocument/2006/relationships/font" Target="fonts/MaliSemiBold-bold.fntdata"/><Relationship Id="rId11" Type="http://schemas.openxmlformats.org/officeDocument/2006/relationships/slide" Target="slides/slide7.xml"/><Relationship Id="rId33" Type="http://schemas.openxmlformats.org/officeDocument/2006/relationships/font" Target="fonts/ScopeOne-regular.fntdata"/><Relationship Id="rId10" Type="http://schemas.openxmlformats.org/officeDocument/2006/relationships/slide" Target="slides/slide6.xml"/><Relationship Id="rId32" Type="http://schemas.openxmlformats.org/officeDocument/2006/relationships/font" Target="fonts/Mali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OswaldRegular-regular.fntdata"/><Relationship Id="rId14" Type="http://schemas.openxmlformats.org/officeDocument/2006/relationships/slide" Target="slides/slide10.xml"/><Relationship Id="rId17" Type="http://schemas.openxmlformats.org/officeDocument/2006/relationships/font" Target="fonts/Nunito-regular.fntdata"/><Relationship Id="rId16" Type="http://schemas.openxmlformats.org/officeDocument/2006/relationships/font" Target="fonts/OswaldRegular-bold.fntdata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d4cd02e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d4cd02e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9be438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d9be438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24a46e6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24a46e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d4cd02e32_1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d4cd02e32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4cd02e32_1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4cd02e32_1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839149c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839149c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d4cd02e32_1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d4cd02e32_1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9be438c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9be438c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1" Type="http://schemas.openxmlformats.org/officeDocument/2006/relationships/image" Target="../media/image22.png"/><Relationship Id="rId10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29299" l="29181" r="47028" t="30586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19927" l="9413" r="9647" t="16223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b="31104" l="29923" r="30253" t="28781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b="44286" l="27630" r="24836" t="22639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29299" l="29180" r="28356" t="30586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b="28017" l="27630" r="24836" t="22638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b="39605" l="0" r="73535" t="41584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b="38788" l="59399" r="0" t="33611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b="40526" l="39564" r="40237" t="39700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b="31349" l="28365" r="29536" t="37101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b="31104" l="29923" r="30253" t="5363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b="39605" l="0" r="33230" t="41584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4">
            <a:alphaModFix/>
          </a:blip>
          <a:srcRect b="38788" l="59399" r="0" t="30955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1198950" y="1560550"/>
            <a:ext cx="6746100" cy="13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7800"/>
              <a:buFont typeface="Oswald Regular"/>
              <a:buNone/>
              <a:defRPr sz="78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228750" y="2853273"/>
            <a:ext cx="26865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1600">
                <a:solidFill>
                  <a:srgbClr val="FF87D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3" type="subTitle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4" type="title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5" type="subTitle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6" type="subTitle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7" type="title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8" type="subTitle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9" type="subTitle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b="20687" l="47848" r="20623" t="19643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12418" l="8259" r="7288" t="11017"/>
          <a:stretch/>
        </p:blipFill>
        <p:spPr>
          <a:xfrm>
            <a:off x="7580250" y="370917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27978" l="28010" r="22379" t="23219"/>
          <a:stretch/>
        </p:blipFill>
        <p:spPr>
          <a:xfrm>
            <a:off x="421875" y="388235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22645" l="25521" r="20154" t="15361"/>
          <a:stretch/>
        </p:blipFill>
        <p:spPr>
          <a:xfrm>
            <a:off x="606275" y="1708075"/>
            <a:ext cx="356700" cy="4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40526" l="39564" r="40237" t="39700"/>
          <a:stretch/>
        </p:blipFill>
        <p:spPr>
          <a:xfrm rot="1419886">
            <a:off x="8196754" y="870865"/>
            <a:ext cx="525543" cy="5144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22">
            <a:off x="8623492" y="4091639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20687" l="47848" r="20623" t="19643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27978" l="28010" r="22379" t="23219"/>
          <a:stretch/>
        </p:blipFill>
        <p:spPr>
          <a:xfrm>
            <a:off x="233325" y="3770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22645" l="25521" r="20154" t="15361"/>
          <a:stretch/>
        </p:blipFill>
        <p:spPr>
          <a:xfrm>
            <a:off x="8838300" y="1582375"/>
            <a:ext cx="625353" cy="7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919175" y="1741879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1919175" y="2037154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5810127" y="1741879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5810127" y="2037154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1919175" y="3279945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1919175" y="3575220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5810127" y="3279945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5810127" y="3575220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hasCustomPrompt="1" idx="9" type="title"/>
          </p:nvPr>
        </p:nvSpPr>
        <p:spPr>
          <a:xfrm>
            <a:off x="1210425" y="191207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7"/>
          <p:cNvSpPr txBox="1"/>
          <p:nvPr>
            <p:ph hasCustomPrompt="1" idx="13" type="title"/>
          </p:nvPr>
        </p:nvSpPr>
        <p:spPr>
          <a:xfrm>
            <a:off x="1210425" y="346615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/>
          <p:nvPr>
            <p:ph hasCustomPrompt="1" idx="14" type="title"/>
          </p:nvPr>
        </p:nvSpPr>
        <p:spPr>
          <a:xfrm>
            <a:off x="5101375" y="191207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hasCustomPrompt="1" idx="15" type="title"/>
          </p:nvPr>
        </p:nvSpPr>
        <p:spPr>
          <a:xfrm>
            <a:off x="5101375" y="346615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8724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2" type="subTitle"/>
          </p:nvPr>
        </p:nvSpPr>
        <p:spPr>
          <a:xfrm>
            <a:off x="8724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3" type="subTitle"/>
          </p:nvPr>
        </p:nvSpPr>
        <p:spPr>
          <a:xfrm>
            <a:off x="35019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4" type="subTitle"/>
          </p:nvPr>
        </p:nvSpPr>
        <p:spPr>
          <a:xfrm>
            <a:off x="35019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5" type="subTitle"/>
          </p:nvPr>
        </p:nvSpPr>
        <p:spPr>
          <a:xfrm>
            <a:off x="61314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6" type="subTitle"/>
          </p:nvPr>
        </p:nvSpPr>
        <p:spPr>
          <a:xfrm>
            <a:off x="61314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7" type="subTitle"/>
          </p:nvPr>
        </p:nvSpPr>
        <p:spPr>
          <a:xfrm>
            <a:off x="8724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8" type="subTitle"/>
          </p:nvPr>
        </p:nvSpPr>
        <p:spPr>
          <a:xfrm>
            <a:off x="8724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9" type="subTitle"/>
          </p:nvPr>
        </p:nvSpPr>
        <p:spPr>
          <a:xfrm>
            <a:off x="35019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3" type="subTitle"/>
          </p:nvPr>
        </p:nvSpPr>
        <p:spPr>
          <a:xfrm>
            <a:off x="35019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4" type="subTitle"/>
          </p:nvPr>
        </p:nvSpPr>
        <p:spPr>
          <a:xfrm>
            <a:off x="61314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5" type="subTitle"/>
          </p:nvPr>
        </p:nvSpPr>
        <p:spPr>
          <a:xfrm>
            <a:off x="61314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type="title"/>
          </p:nvPr>
        </p:nvSpPr>
        <p:spPr>
          <a:xfrm>
            <a:off x="4572000" y="587473"/>
            <a:ext cx="3558900" cy="12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/>
        </p:nvSpPr>
        <p:spPr>
          <a:xfrm>
            <a:off x="4572000" y="3530950"/>
            <a:ext cx="3961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 flipH="1">
            <a:off x="4572025" y="1549448"/>
            <a:ext cx="35589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5400"/>
              <a:buFont typeface="Oswald Regular"/>
              <a:buNone/>
              <a:defRPr sz="54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Regular"/>
              <a:buNone/>
              <a:defRPr sz="6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Regular"/>
              <a:buNone/>
              <a:defRPr sz="18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872400" y="230946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2" type="subTitle"/>
          </p:nvPr>
        </p:nvSpPr>
        <p:spPr>
          <a:xfrm>
            <a:off x="872400" y="257044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3" type="subTitle"/>
          </p:nvPr>
        </p:nvSpPr>
        <p:spPr>
          <a:xfrm>
            <a:off x="5785500" y="230946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4" type="subTitle"/>
          </p:nvPr>
        </p:nvSpPr>
        <p:spPr>
          <a:xfrm>
            <a:off x="5785500" y="257044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5" type="subTitle"/>
          </p:nvPr>
        </p:nvSpPr>
        <p:spPr>
          <a:xfrm>
            <a:off x="3328938" y="3533532"/>
            <a:ext cx="24861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6" type="subTitle"/>
          </p:nvPr>
        </p:nvSpPr>
        <p:spPr>
          <a:xfrm>
            <a:off x="3328950" y="3792128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hasCustomPrompt="1" idx="7" type="title"/>
          </p:nvPr>
        </p:nvSpPr>
        <p:spPr>
          <a:xfrm>
            <a:off x="1787850" y="151900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1"/>
          <p:cNvSpPr txBox="1"/>
          <p:nvPr>
            <p:ph hasCustomPrompt="1" idx="8" type="title"/>
          </p:nvPr>
        </p:nvSpPr>
        <p:spPr>
          <a:xfrm>
            <a:off x="4244400" y="2741424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/>
          <p:nvPr>
            <p:ph hasCustomPrompt="1" idx="9" type="title"/>
          </p:nvPr>
        </p:nvSpPr>
        <p:spPr>
          <a:xfrm>
            <a:off x="6700950" y="151900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type="title"/>
          </p:nvPr>
        </p:nvSpPr>
        <p:spPr>
          <a:xfrm>
            <a:off x="2594200" y="445800"/>
            <a:ext cx="58182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3981500" y="2162400"/>
            <a:ext cx="2013600" cy="66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2" type="subTitle"/>
          </p:nvPr>
        </p:nvSpPr>
        <p:spPr>
          <a:xfrm>
            <a:off x="3981500" y="3922150"/>
            <a:ext cx="2013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3" type="subTitle"/>
          </p:nvPr>
        </p:nvSpPr>
        <p:spPr>
          <a:xfrm>
            <a:off x="6398797" y="2162400"/>
            <a:ext cx="2013600" cy="66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subTitle"/>
          </p:nvPr>
        </p:nvSpPr>
        <p:spPr>
          <a:xfrm>
            <a:off x="6398797" y="3922150"/>
            <a:ext cx="2013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hasCustomPrompt="1" idx="5" type="title"/>
          </p:nvPr>
        </p:nvSpPr>
        <p:spPr>
          <a:xfrm>
            <a:off x="4660700" y="14255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/>
          <p:nvPr>
            <p:ph hasCustomPrompt="1" idx="6" type="title"/>
          </p:nvPr>
        </p:nvSpPr>
        <p:spPr>
          <a:xfrm>
            <a:off x="7078000" y="14255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hasCustomPrompt="1" idx="7" type="title"/>
          </p:nvPr>
        </p:nvSpPr>
        <p:spPr>
          <a:xfrm>
            <a:off x="4660700" y="31876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2"/>
          <p:cNvSpPr txBox="1"/>
          <p:nvPr>
            <p:ph hasCustomPrompt="1" idx="8" type="title"/>
          </p:nvPr>
        </p:nvSpPr>
        <p:spPr>
          <a:xfrm>
            <a:off x="7078000" y="31876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Regular"/>
              <a:buNone/>
              <a:defRPr sz="19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29940" l="27028" r="26176" t="30941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28017" l="27630" r="24836" t="22638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b="19927" l="9414" r="43250" t="16223"/>
          <a:stretch/>
        </p:blipFill>
        <p:spPr>
          <a:xfrm flipH="1" rot="9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6">
            <a:alphaModFix/>
          </a:blip>
          <a:srcRect b="40526" l="39564" r="40237" t="39700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3" type="subTitle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4" type="subTitle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5" type="subTitle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6" type="subTitle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12418" l="8259" r="7288" t="11017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b="27978" l="28010" r="22379" t="23219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/>
          </a:blip>
          <a:srcRect b="22645" l="25521" r="20154" t="15361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wesome words">
  <p:cSld name="MAIN_POINT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39605" l="0" r="33230" t="41584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38788" l="59399" r="0" t="30955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type="title"/>
          </p:nvPr>
        </p:nvSpPr>
        <p:spPr>
          <a:xfrm>
            <a:off x="1891200" y="1291025"/>
            <a:ext cx="5361600" cy="23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Regular"/>
              <a:buNone/>
              <a:defRPr sz="78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2" name="Google Shape;192;p25"/>
          <p:cNvSpPr txBox="1"/>
          <p:nvPr>
            <p:ph idx="1" type="subTitle"/>
          </p:nvPr>
        </p:nvSpPr>
        <p:spPr>
          <a:xfrm>
            <a:off x="2494500" y="3456800"/>
            <a:ext cx="41550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BIG_NUMBER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2978400" y="725125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4200"/>
              <a:buFont typeface="Oswald Regular"/>
              <a:buNone/>
              <a:defRPr sz="42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2978400" y="1358025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hasCustomPrompt="1" idx="2" type="title"/>
          </p:nvPr>
        </p:nvSpPr>
        <p:spPr>
          <a:xfrm>
            <a:off x="2978400" y="1899732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4200"/>
              <a:buFont typeface="Oswald Regular"/>
              <a:buNone/>
              <a:defRPr sz="42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26"/>
          <p:cNvSpPr txBox="1"/>
          <p:nvPr>
            <p:ph idx="3" type="subTitle"/>
          </p:nvPr>
        </p:nvSpPr>
        <p:spPr>
          <a:xfrm>
            <a:off x="2978400" y="2532632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hasCustomPrompt="1" idx="4" type="title"/>
          </p:nvPr>
        </p:nvSpPr>
        <p:spPr>
          <a:xfrm>
            <a:off x="2978400" y="3074339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4200"/>
              <a:buFont typeface="Oswald Regular"/>
              <a:buNone/>
              <a:defRPr sz="42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/>
          <p:nvPr>
            <p:ph idx="5" type="subTitle"/>
          </p:nvPr>
        </p:nvSpPr>
        <p:spPr>
          <a:xfrm>
            <a:off x="2978400" y="3707239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IG_NUMBER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idx="1" type="subTitle"/>
          </p:nvPr>
        </p:nvSpPr>
        <p:spPr>
          <a:xfrm>
            <a:off x="1251049" y="3548300"/>
            <a:ext cx="29355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2" type="subTitle"/>
          </p:nvPr>
        </p:nvSpPr>
        <p:spPr>
          <a:xfrm>
            <a:off x="1251049" y="3890050"/>
            <a:ext cx="293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3" type="subTitle"/>
          </p:nvPr>
        </p:nvSpPr>
        <p:spPr>
          <a:xfrm>
            <a:off x="4957451" y="3548300"/>
            <a:ext cx="29355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4" type="subTitle"/>
          </p:nvPr>
        </p:nvSpPr>
        <p:spPr>
          <a:xfrm>
            <a:off x="4957451" y="3890050"/>
            <a:ext cx="293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_5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19927" l="9413" r="9647" t="16223"/>
          <a:stretch/>
        </p:blipFill>
        <p:spPr>
          <a:xfrm>
            <a:off x="482525" y="355800"/>
            <a:ext cx="1188090" cy="9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20687" l="21169" r="20622" t="19643"/>
          <a:stretch/>
        </p:blipFill>
        <p:spPr>
          <a:xfrm>
            <a:off x="391300" y="3679725"/>
            <a:ext cx="7650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7756350" y="874400"/>
            <a:ext cx="373875" cy="3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type="title"/>
          </p:nvPr>
        </p:nvSpPr>
        <p:spPr>
          <a:xfrm>
            <a:off x="1176275" y="1766522"/>
            <a:ext cx="29424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Regular"/>
              <a:buNone/>
              <a:defRPr sz="3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1176277" y="2361928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2">
  <p:cSld name="CUSTOM_6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 rot="-972643">
            <a:off x="556325" y="3492474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29298" l="29180" r="28356" t="44839"/>
          <a:stretch/>
        </p:blipFill>
        <p:spPr>
          <a:xfrm>
            <a:off x="6886100" y="0"/>
            <a:ext cx="1962075" cy="11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type="title"/>
          </p:nvPr>
        </p:nvSpPr>
        <p:spPr>
          <a:xfrm>
            <a:off x="5031050" y="1766522"/>
            <a:ext cx="29424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Regular"/>
              <a:buNone/>
              <a:defRPr sz="3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" name="Google Shape;220;p29"/>
          <p:cNvSpPr txBox="1"/>
          <p:nvPr>
            <p:ph idx="1" type="subTitle"/>
          </p:nvPr>
        </p:nvSpPr>
        <p:spPr>
          <a:xfrm>
            <a:off x="5031049" y="2361928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1361788" y="1799829"/>
            <a:ext cx="30810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2" type="body"/>
          </p:nvPr>
        </p:nvSpPr>
        <p:spPr>
          <a:xfrm>
            <a:off x="4701212" y="1799829"/>
            <a:ext cx="30810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40808" l="45871" r="40129" t="39703"/>
          <a:stretch/>
        </p:blipFill>
        <p:spPr>
          <a:xfrm>
            <a:off x="1" y="3817200"/>
            <a:ext cx="720000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29298" l="29180" r="28356" t="44839"/>
          <a:stretch/>
        </p:blipFill>
        <p:spPr>
          <a:xfrm rot="5400000">
            <a:off x="7565425" y="1126550"/>
            <a:ext cx="1962075" cy="11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2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2" type="ctrTitle"/>
          </p:nvPr>
        </p:nvSpPr>
        <p:spPr>
          <a:xfrm flipH="1">
            <a:off x="5171250" y="4265450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 flipH="1">
            <a:off x="5171250" y="3471822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31"/>
          <p:cNvSpPr txBox="1"/>
          <p:nvPr>
            <p:ph idx="3" type="ctrTitle"/>
          </p:nvPr>
        </p:nvSpPr>
        <p:spPr>
          <a:xfrm flipH="1">
            <a:off x="5171250" y="3129225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 flipH="1">
            <a:off x="5171250" y="2335598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" name="Google Shape;235;p31"/>
          <p:cNvSpPr txBox="1"/>
          <p:nvPr>
            <p:ph idx="5" type="ctrTitle"/>
          </p:nvPr>
        </p:nvSpPr>
        <p:spPr>
          <a:xfrm flipH="1">
            <a:off x="5171250" y="1993000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 flipH="1">
            <a:off x="5171250" y="1199373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>
            <a:off x="8226175" y="166846"/>
            <a:ext cx="725499" cy="75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-7084" l="-23017" r="35764" t="-6629"/>
          <a:stretch/>
        </p:blipFill>
        <p:spPr>
          <a:xfrm>
            <a:off x="8140600" y="3499600"/>
            <a:ext cx="100340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 b="40527" l="39564" r="40236" t="45574"/>
          <a:stretch/>
        </p:blipFill>
        <p:spPr>
          <a:xfrm>
            <a:off x="237050" y="0"/>
            <a:ext cx="774000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1721975" y="4301225"/>
            <a:ext cx="450399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787949" y="20767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4794351" y="20767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1787949" y="2494700"/>
            <a:ext cx="2561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4794350" y="2494700"/>
            <a:ext cx="2561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800"/>
            <a:ext cx="454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1561830"/>
            <a:ext cx="33663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Regular"/>
              <a:buNone/>
              <a:defRPr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2937570"/>
            <a:ext cx="25491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5585550" y="1250325"/>
            <a:ext cx="28572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5657250" y="2469900"/>
            <a:ext cx="26334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31">
            <a:off x="7693504" y="902382"/>
            <a:ext cx="907818" cy="88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12418" l="34871" r="7287" t="11017"/>
          <a:stretch/>
        </p:blipFill>
        <p:spPr>
          <a:xfrm>
            <a:off x="0" y="3718550"/>
            <a:ext cx="98795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7680225" y="985750"/>
            <a:ext cx="373875" cy="3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5">
            <a:alphaModFix/>
          </a:blip>
          <a:srcRect b="29942" l="27028" r="26176" t="46113"/>
          <a:stretch/>
        </p:blipFill>
        <p:spPr>
          <a:xfrm>
            <a:off x="410225" y="0"/>
            <a:ext cx="801450" cy="41007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type="title"/>
          </p:nvPr>
        </p:nvSpPr>
        <p:spPr>
          <a:xfrm>
            <a:off x="5031049" y="1362773"/>
            <a:ext cx="2942400" cy="10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Regular"/>
              <a:buNone/>
              <a:defRPr sz="3000">
                <a:solidFill>
                  <a:srgbClr val="FF87D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5031049" y="2364240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b="44286" l="27630" r="24836" t="22639"/>
          <a:stretch/>
        </p:blipFill>
        <p:spPr>
          <a:xfrm rot="10800000">
            <a:off x="174913" y="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b="39605" l="0" r="73535" t="41584"/>
          <a:stretch/>
        </p:blipFill>
        <p:spPr>
          <a:xfrm>
            <a:off x="7384793" y="3973375"/>
            <a:ext cx="1759200" cy="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4">
            <a:alphaModFix/>
          </a:blip>
          <a:srcRect b="38788" l="57606" r="13570" t="33611"/>
          <a:stretch/>
        </p:blipFill>
        <p:spPr>
          <a:xfrm flipH="1">
            <a:off x="5" y="3665525"/>
            <a:ext cx="2449320" cy="13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title"/>
          </p:nvPr>
        </p:nvSpPr>
        <p:spPr>
          <a:xfrm>
            <a:off x="6114000" y="445800"/>
            <a:ext cx="2310300" cy="19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Regular"/>
              <a:buNone/>
              <a:defRPr sz="30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</a:t>
            </a:r>
            <a:r>
              <a:rPr lang="en"/>
              <a:t> ZODIAC</a:t>
            </a:r>
            <a:endParaRPr/>
          </a:p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2102600" y="3549575"/>
            <a:ext cx="51279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rPr>
              <a:t>Logic will get you from A to Z: imagination will get you everywhere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41"/>
          <p:cNvGrpSpPr/>
          <p:nvPr/>
        </p:nvGrpSpPr>
        <p:grpSpPr>
          <a:xfrm>
            <a:off x="1" y="1254642"/>
            <a:ext cx="3127028" cy="2382437"/>
            <a:chOff x="-2" y="900425"/>
            <a:chExt cx="4507752" cy="3326497"/>
          </a:xfrm>
        </p:grpSpPr>
        <p:pic>
          <p:nvPicPr>
            <p:cNvPr id="381" name="Google Shape;381;p41"/>
            <p:cNvPicPr preferRelativeResize="0"/>
            <p:nvPr/>
          </p:nvPicPr>
          <p:blipFill rotWithShape="1">
            <a:blip r:embed="rId3">
              <a:alphaModFix/>
            </a:blip>
            <a:srcRect b="39605" l="0" r="67577" t="41584"/>
            <a:stretch/>
          </p:blipFill>
          <p:spPr>
            <a:xfrm>
              <a:off x="0" y="3164458"/>
              <a:ext cx="3255792" cy="1062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1"/>
            <p:cNvPicPr preferRelativeResize="0"/>
            <p:nvPr/>
          </p:nvPicPr>
          <p:blipFill rotWithShape="1">
            <a:blip r:embed="rId4">
              <a:alphaModFix/>
            </a:blip>
            <a:srcRect b="29299" l="29180" r="28356" t="30586"/>
            <a:stretch/>
          </p:blipFill>
          <p:spPr>
            <a:xfrm>
              <a:off x="1179775" y="900425"/>
              <a:ext cx="2743107" cy="2591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41"/>
            <p:cNvPicPr preferRelativeResize="0"/>
            <p:nvPr/>
          </p:nvPicPr>
          <p:blipFill rotWithShape="1">
            <a:blip r:embed="rId5">
              <a:alphaModFix/>
            </a:blip>
            <a:srcRect b="40808" l="41235" r="40128" t="39703"/>
            <a:stretch/>
          </p:blipFill>
          <p:spPr>
            <a:xfrm rot="-972640">
              <a:off x="2793064" y="2252458"/>
              <a:ext cx="1340013" cy="1401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1"/>
            <p:cNvPicPr preferRelativeResize="0"/>
            <p:nvPr/>
          </p:nvPicPr>
          <p:blipFill rotWithShape="1">
            <a:blip r:embed="rId6">
              <a:alphaModFix/>
            </a:blip>
            <a:srcRect b="41720" l="57750" r="1648" t="30680"/>
            <a:stretch/>
          </p:blipFill>
          <p:spPr>
            <a:xfrm flipH="1">
              <a:off x="-2" y="2396350"/>
              <a:ext cx="4507752" cy="1723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1"/>
            <p:cNvPicPr preferRelativeResize="0"/>
            <p:nvPr/>
          </p:nvPicPr>
          <p:blipFill rotWithShape="1">
            <a:blip r:embed="rId7">
              <a:alphaModFix/>
            </a:blip>
            <a:srcRect b="28017" l="27630" r="24836" t="22638"/>
            <a:stretch/>
          </p:blipFill>
          <p:spPr>
            <a:xfrm>
              <a:off x="777650" y="1702412"/>
              <a:ext cx="324225" cy="336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41"/>
          <p:cNvSpPr txBox="1"/>
          <p:nvPr>
            <p:ph idx="4294967295" type="title"/>
          </p:nvPr>
        </p:nvSpPr>
        <p:spPr>
          <a:xfrm>
            <a:off x="2892025" y="788749"/>
            <a:ext cx="29307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 Regular"/>
                <a:ea typeface="Oswald Regular"/>
                <a:cs typeface="Oswald Regular"/>
                <a:sym typeface="Oswald Regular"/>
              </a:rPr>
              <a:t>THANKS!</a:t>
            </a:r>
            <a:endParaRPr sz="7800"/>
          </a:p>
        </p:txBody>
      </p:sp>
      <p:sp>
        <p:nvSpPr>
          <p:cNvPr id="387" name="Google Shape;387;p41"/>
          <p:cNvSpPr txBox="1"/>
          <p:nvPr/>
        </p:nvSpPr>
        <p:spPr>
          <a:xfrm>
            <a:off x="3315475" y="1885825"/>
            <a:ext cx="4057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61070002 </a:t>
            </a: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นางสาวกนกพรรณ  ตันนิธิสถาพร</a:t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7463538" y="1952898"/>
            <a:ext cx="9138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F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7444150" y="1908475"/>
            <a:ext cx="1108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DEVELOPER</a:t>
            </a:r>
            <a:endParaRPr sz="11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grpSp>
        <p:nvGrpSpPr>
          <p:cNvPr id="390" name="Google Shape;390;p41"/>
          <p:cNvGrpSpPr/>
          <p:nvPr/>
        </p:nvGrpSpPr>
        <p:grpSpPr>
          <a:xfrm>
            <a:off x="2971434" y="1936938"/>
            <a:ext cx="304897" cy="260920"/>
            <a:chOff x="-45664625" y="2352225"/>
            <a:chExt cx="300125" cy="263875"/>
          </a:xfrm>
        </p:grpSpPr>
        <p:sp>
          <p:nvSpPr>
            <p:cNvPr id="391" name="Google Shape;391;p41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41"/>
          <p:cNvSpPr txBox="1"/>
          <p:nvPr/>
        </p:nvSpPr>
        <p:spPr>
          <a:xfrm>
            <a:off x="3302750" y="2403825"/>
            <a:ext cx="3304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61070019 </a:t>
            </a: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นายคณาพงษ์ ศิริประชัย</a:t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3162175" y="2924900"/>
            <a:ext cx="3787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 </a:t>
            </a:r>
            <a:r>
              <a:rPr b="1" lang="en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61070031 </a:t>
            </a: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นางสาวชนกเนตร เนื้อทองดี</a:t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259537" y="3421823"/>
            <a:ext cx="3203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</a:t>
            </a:r>
            <a:r>
              <a:rPr b="1" lang="en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61070112 </a:t>
            </a: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 นางสาวปนัดดา อนันต์ </a:t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3283370" y="3937571"/>
            <a:ext cx="3534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61070344 </a:t>
            </a:r>
            <a:r>
              <a:rPr b="1"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 นางสาวภัศจิรา สุขนาบูรณ์ </a:t>
            </a:r>
            <a:endParaRPr b="1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grpSp>
        <p:nvGrpSpPr>
          <p:cNvPr id="402" name="Google Shape;402;p41"/>
          <p:cNvGrpSpPr/>
          <p:nvPr/>
        </p:nvGrpSpPr>
        <p:grpSpPr>
          <a:xfrm>
            <a:off x="2977734" y="2467800"/>
            <a:ext cx="304897" cy="260920"/>
            <a:chOff x="-45664625" y="2352225"/>
            <a:chExt cx="300125" cy="263875"/>
          </a:xfrm>
        </p:grpSpPr>
        <p:sp>
          <p:nvSpPr>
            <p:cNvPr id="403" name="Google Shape;403;p41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41"/>
          <p:cNvGrpSpPr/>
          <p:nvPr/>
        </p:nvGrpSpPr>
        <p:grpSpPr>
          <a:xfrm>
            <a:off x="2977732" y="3990259"/>
            <a:ext cx="306376" cy="295075"/>
            <a:chOff x="1049375" y="2318350"/>
            <a:chExt cx="298525" cy="295400"/>
          </a:xfrm>
        </p:grpSpPr>
        <p:sp>
          <p:nvSpPr>
            <p:cNvPr id="411" name="Google Shape;411;p41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41"/>
          <p:cNvSpPr/>
          <p:nvPr/>
        </p:nvSpPr>
        <p:spPr>
          <a:xfrm>
            <a:off x="7489362" y="2470828"/>
            <a:ext cx="8943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F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 txBox="1"/>
          <p:nvPr/>
        </p:nvSpPr>
        <p:spPr>
          <a:xfrm>
            <a:off x="7469850" y="2426425"/>
            <a:ext cx="1108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DEVELOPER</a:t>
            </a:r>
            <a:endParaRPr sz="11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7495784" y="2969632"/>
            <a:ext cx="9138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F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7495962" y="2925218"/>
            <a:ext cx="1088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DESIGNER</a:t>
            </a:r>
            <a:endParaRPr sz="11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7495767" y="3487885"/>
            <a:ext cx="9138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F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 txBox="1"/>
          <p:nvPr/>
        </p:nvSpPr>
        <p:spPr>
          <a:xfrm>
            <a:off x="7427175" y="3443475"/>
            <a:ext cx="1157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  DESIGNER</a:t>
            </a:r>
            <a:endParaRPr sz="11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7490285" y="3960237"/>
            <a:ext cx="9138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F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 txBox="1"/>
          <p:nvPr/>
        </p:nvSpPr>
        <p:spPr>
          <a:xfrm>
            <a:off x="7455975" y="3915824"/>
            <a:ext cx="1088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  CONTENT</a:t>
            </a:r>
            <a:endParaRPr sz="11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2977725" y="2921820"/>
            <a:ext cx="317501" cy="306908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2977725" y="3456781"/>
            <a:ext cx="317501" cy="306908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—Real Zodiac</a:t>
            </a:r>
            <a:endParaRPr/>
          </a:p>
        </p:txBody>
      </p:sp>
      <p:sp>
        <p:nvSpPr>
          <p:cNvPr id="252" name="Google Shape;252;p33"/>
          <p:cNvSpPr txBox="1"/>
          <p:nvPr>
            <p:ph idx="1" type="subTitle"/>
          </p:nvPr>
        </p:nvSpPr>
        <p:spPr>
          <a:xfrm>
            <a:off x="1747525" y="1895175"/>
            <a:ext cx="57591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“Do you know that what you consider to be your zodiac sign, might not be correct?”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TOPIC</a:t>
            </a:r>
            <a:endParaRPr/>
          </a:p>
        </p:txBody>
      </p:sp>
      <p:sp>
        <p:nvSpPr>
          <p:cNvPr id="258" name="Google Shape;258;p34"/>
          <p:cNvSpPr txBox="1"/>
          <p:nvPr>
            <p:ph idx="2" type="title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01</a:t>
            </a:r>
            <a:endParaRPr sz="6800"/>
          </a:p>
        </p:txBody>
      </p:sp>
      <p:sp>
        <p:nvSpPr>
          <p:cNvPr id="259" name="Google Shape;259;p34"/>
          <p:cNvSpPr txBox="1"/>
          <p:nvPr>
            <p:ph idx="1" type="subTitle"/>
          </p:nvPr>
        </p:nvSpPr>
        <p:spPr>
          <a:xfrm>
            <a:off x="5675375" y="818550"/>
            <a:ext cx="3164400" cy="4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สิ่งที่อยากให้USERได้รับ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60" name="Google Shape;260;p34"/>
          <p:cNvSpPr txBox="1"/>
          <p:nvPr>
            <p:ph idx="3" type="subTitle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ได้รับองค์ความรู้เกี่ยวกับกลุ่มดาวต่างๆ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61" name="Google Shape;261;p34"/>
          <p:cNvSpPr txBox="1"/>
          <p:nvPr>
            <p:ph idx="7" type="title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2" name="Google Shape;262;p34"/>
          <p:cNvSpPr txBox="1"/>
          <p:nvPr>
            <p:ph idx="6" type="subTitle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องค์ความรู้เกี่ยวกับขั้วฟ้าเหนือและขั้วฟ้าใต้</a:t>
            </a:r>
            <a:r>
              <a:rPr lang="en"/>
              <a:t> การดูกลุ่มดาว</a:t>
            </a:r>
            <a:endParaRPr/>
          </a:p>
        </p:txBody>
      </p:sp>
      <p:sp>
        <p:nvSpPr>
          <p:cNvPr id="263" name="Google Shape;263;p34"/>
          <p:cNvSpPr txBox="1"/>
          <p:nvPr>
            <p:ph idx="8" type="subTitle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Legend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64" name="Google Shape;264;p34"/>
          <p:cNvSpPr txBox="1"/>
          <p:nvPr>
            <p:ph idx="9" type="subTitle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องค์ความรู้เพิ่มเติม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65" name="Google Shape;265;p34"/>
          <p:cNvSpPr txBox="1"/>
          <p:nvPr>
            <p:ph idx="4" type="title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b="39605" l="-97" r="34819" t="41584"/>
          <a:stretch/>
        </p:blipFill>
        <p:spPr>
          <a:xfrm>
            <a:off x="0" y="3021272"/>
            <a:ext cx="3930252" cy="63703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idx="2" type="ctrTitle"/>
          </p:nvPr>
        </p:nvSpPr>
        <p:spPr>
          <a:xfrm flipH="1">
            <a:off x="3890925" y="3350250"/>
            <a:ext cx="4860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li"/>
                <a:ea typeface="Mali"/>
                <a:cs typeface="Mali"/>
                <a:sym typeface="Mali"/>
              </a:rPr>
              <a:t>การปฏิสัมพันธ์ระหว่างผู้ชมและเว็บไซต์</a:t>
            </a:r>
            <a:endParaRPr sz="1800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72" name="Google Shape;272;p35"/>
          <p:cNvSpPr txBox="1"/>
          <p:nvPr>
            <p:ph idx="1" type="subTitle"/>
          </p:nvPr>
        </p:nvSpPr>
        <p:spPr>
          <a:xfrm flipH="1">
            <a:off x="3930350" y="3800044"/>
            <a:ext cx="3930300" cy="8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Parallax Scrolling ในการอ่านเนื้อหา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และมีคำเชิญชวนโต้ตอบผู้ชมเว็บในเรื่องเกี่ยวกับราศี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73" name="Google Shape;273;p35"/>
          <p:cNvSpPr txBox="1"/>
          <p:nvPr>
            <p:ph idx="3" type="ctrTitle"/>
          </p:nvPr>
        </p:nvSpPr>
        <p:spPr>
          <a:xfrm flipH="1">
            <a:off x="3930250" y="2272139"/>
            <a:ext cx="3930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องค์ประกอบ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74" name="Google Shape;274;p35"/>
          <p:cNvSpPr txBox="1"/>
          <p:nvPr>
            <p:ph idx="4" type="subTitle"/>
          </p:nvPr>
        </p:nvSpPr>
        <p:spPr>
          <a:xfrm flipH="1">
            <a:off x="3930250" y="2656753"/>
            <a:ext cx="39303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เน้นความเรียบง่าย ใช้สีโทนเย็น รูปภาพเกี่ยวกับดวงดาว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75" name="Google Shape;275;p35"/>
          <p:cNvSpPr txBox="1"/>
          <p:nvPr>
            <p:ph idx="5" type="ctrTitle"/>
          </p:nvPr>
        </p:nvSpPr>
        <p:spPr>
          <a:xfrm flipH="1">
            <a:off x="3890925" y="983639"/>
            <a:ext cx="3930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โครงสร้างเว็บ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76" name="Google Shape;276;p35"/>
          <p:cNvSpPr txBox="1"/>
          <p:nvPr>
            <p:ph idx="6" type="subTitle"/>
          </p:nvPr>
        </p:nvSpPr>
        <p:spPr>
          <a:xfrm flipH="1">
            <a:off x="3890925" y="1400852"/>
            <a:ext cx="3930300" cy="8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ali"/>
                <a:ea typeface="Mali"/>
                <a:cs typeface="Mali"/>
                <a:sym typeface="Mali"/>
              </a:rPr>
              <a:t>ใช้โครงสร้างแบบลำดับขั้น ให้ผู้ชมเว็บไซต์ได้อ่านเนื้อหาเกี่ยวกับราศีก่อนเชิญชวนไปยังการหาราศีที่แท้จริง</a:t>
            </a:r>
            <a:endParaRPr sz="1500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720000" y="37505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 SemiBold"/>
                <a:ea typeface="Mali SemiBold"/>
                <a:cs typeface="Mali SemiBold"/>
                <a:sym typeface="Mali SemiBold"/>
              </a:rPr>
              <a:t>หลักการที่ใช้</a:t>
            </a:r>
            <a:endParaRPr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775530" y="1595617"/>
            <a:ext cx="2336306" cy="2316948"/>
            <a:chOff x="985426" y="1575650"/>
            <a:chExt cx="2968623" cy="2944026"/>
          </a:xfrm>
        </p:grpSpPr>
        <p:pic>
          <p:nvPicPr>
            <p:cNvPr id="279" name="Google Shape;279;p35"/>
            <p:cNvPicPr preferRelativeResize="0"/>
            <p:nvPr/>
          </p:nvPicPr>
          <p:blipFill rotWithShape="1">
            <a:blip r:embed="rId4">
              <a:alphaModFix/>
            </a:blip>
            <a:srcRect b="27978" l="28010" r="22379" t="23219"/>
            <a:stretch/>
          </p:blipFill>
          <p:spPr>
            <a:xfrm>
              <a:off x="2589427" y="1622276"/>
              <a:ext cx="1240188" cy="1219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5"/>
            <p:cNvPicPr preferRelativeResize="0"/>
            <p:nvPr/>
          </p:nvPicPr>
          <p:blipFill rotWithShape="1">
            <a:blip r:embed="rId5">
              <a:alphaModFix/>
            </a:blip>
            <a:srcRect b="40526" l="39564" r="40237" t="39700"/>
            <a:stretch/>
          </p:blipFill>
          <p:spPr>
            <a:xfrm rot="1419937">
              <a:off x="1335659" y="1937511"/>
              <a:ext cx="2268157" cy="2220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idx="5" type="subTitle"/>
          </p:nvPr>
        </p:nvSpPr>
        <p:spPr>
          <a:xfrm>
            <a:off x="1799337" y="15188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Oswald Regular"/>
                <a:ea typeface="Oswald Regular"/>
                <a:cs typeface="Oswald Regular"/>
                <a:sym typeface="Oswald Regular"/>
              </a:rPr>
              <a:t>Bootstrap</a:t>
            </a:r>
            <a:endParaRPr sz="23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6" name="Google Shape;286;p36"/>
          <p:cNvSpPr txBox="1"/>
          <p:nvPr>
            <p:ph idx="4294967295"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</a:t>
            </a:r>
            <a:r>
              <a:rPr lang="en">
                <a:solidFill>
                  <a:srgbClr val="FFFFFF"/>
                </a:solidFill>
                <a:latin typeface="Mali SemiBold"/>
                <a:ea typeface="Mali SemiBold"/>
                <a:cs typeface="Mali SemiBold"/>
                <a:sym typeface="Mali SemiBold"/>
              </a:rPr>
              <a:t>ที่ใช้</a:t>
            </a:r>
            <a:endParaRPr>
              <a:solidFill>
                <a:srgbClr val="FFFFFF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87" name="Google Shape;287;p36"/>
          <p:cNvSpPr txBox="1"/>
          <p:nvPr>
            <p:ph idx="3" type="subTitle"/>
          </p:nvPr>
        </p:nvSpPr>
        <p:spPr>
          <a:xfrm>
            <a:off x="1799338" y="2059850"/>
            <a:ext cx="2561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-  </a:t>
            </a:r>
            <a:r>
              <a:rPr lang="en">
                <a:latin typeface="Mali"/>
                <a:ea typeface="Mali"/>
                <a:cs typeface="Mali"/>
                <a:sym typeface="Mali"/>
              </a:rPr>
              <a:t>ทำให้การแสดงผลหน้าเว็บเหมาะสมกับแต่ละอุปกรณ์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88" name="Google Shape;288;p36"/>
          <p:cNvSpPr txBox="1"/>
          <p:nvPr>
            <p:ph idx="5" type="subTitle"/>
          </p:nvPr>
        </p:nvSpPr>
        <p:spPr>
          <a:xfrm>
            <a:off x="4782962" y="15188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Oswald Regular"/>
                <a:ea typeface="Oswald Regular"/>
                <a:cs typeface="Oswald Regular"/>
                <a:sym typeface="Oswald Regular"/>
              </a:rPr>
              <a:t>JQuery</a:t>
            </a:r>
            <a:endParaRPr sz="23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9" name="Google Shape;289;p36"/>
          <p:cNvSpPr txBox="1"/>
          <p:nvPr>
            <p:ph idx="3" type="subTitle"/>
          </p:nvPr>
        </p:nvSpPr>
        <p:spPr>
          <a:xfrm>
            <a:off x="4782963" y="2059750"/>
            <a:ext cx="2561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-  ช่วยในการเขียน JavaScript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grpSp>
        <p:nvGrpSpPr>
          <p:cNvPr id="290" name="Google Shape;290;p36"/>
          <p:cNvGrpSpPr/>
          <p:nvPr/>
        </p:nvGrpSpPr>
        <p:grpSpPr>
          <a:xfrm>
            <a:off x="2700828" y="556748"/>
            <a:ext cx="354311" cy="354104"/>
            <a:chOff x="-49764975" y="3183375"/>
            <a:chExt cx="299300" cy="299125"/>
          </a:xfrm>
        </p:grpSpPr>
        <p:sp>
          <p:nvSpPr>
            <p:cNvPr id="291" name="Google Shape;291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idx="1" type="subTitle"/>
          </p:nvPr>
        </p:nvSpPr>
        <p:spPr>
          <a:xfrm>
            <a:off x="1665150" y="884075"/>
            <a:ext cx="2561700" cy="9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 SemiBold"/>
                <a:ea typeface="Mali SemiBold"/>
                <a:cs typeface="Mali SemiBold"/>
                <a:sym typeface="Mali SemiBold"/>
              </a:rPr>
              <a:t>สิ่งที่</a:t>
            </a:r>
            <a:r>
              <a:rPr lang="en">
                <a:solidFill>
                  <a:srgbClr val="FFFFFF"/>
                </a:solidFill>
                <a:latin typeface="Mali SemiBold"/>
                <a:ea typeface="Mali SemiBold"/>
                <a:cs typeface="Mali SemiBold"/>
                <a:sym typeface="Mali SemiBold"/>
              </a:rPr>
              <a:t>ท้าทาย</a:t>
            </a:r>
            <a:endParaRPr>
              <a:solidFill>
                <a:srgbClr val="FFFFFF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305" name="Google Shape;305;p37"/>
          <p:cNvSpPr txBox="1"/>
          <p:nvPr>
            <p:ph idx="2" type="subTitle"/>
          </p:nvPr>
        </p:nvSpPr>
        <p:spPr>
          <a:xfrm>
            <a:off x="4808500" y="884075"/>
            <a:ext cx="2874900" cy="9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 SemiBold"/>
                <a:ea typeface="Mali SemiBold"/>
                <a:cs typeface="Mali SemiBold"/>
                <a:sym typeface="Mali SemiBold"/>
              </a:rPr>
              <a:t>สิ่งที่</a:t>
            </a:r>
            <a:r>
              <a:rPr lang="en">
                <a:solidFill>
                  <a:srgbClr val="FFFFFF"/>
                </a:solidFill>
                <a:latin typeface="Mali SemiBold"/>
                <a:ea typeface="Mali SemiBold"/>
                <a:cs typeface="Mali SemiBold"/>
                <a:sym typeface="Mali SemiBold"/>
              </a:rPr>
              <a:t>ทำเอง</a:t>
            </a:r>
            <a:endParaRPr>
              <a:solidFill>
                <a:srgbClr val="FFFFFF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306" name="Google Shape;306;p37"/>
          <p:cNvSpPr txBox="1"/>
          <p:nvPr>
            <p:ph idx="3" type="subTitle"/>
          </p:nvPr>
        </p:nvSpPr>
        <p:spPr>
          <a:xfrm>
            <a:off x="1400850" y="1760125"/>
            <a:ext cx="2963100" cy="24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- การคำนวณหาราศีที่แท้จริง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 - การนำเสนอเรื่องราวให้น่า  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    สนใจ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- การจัดวางข้อมูลและเลือก  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   นำเสนอข้อมูลเท่าที่จำเป็น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07" name="Google Shape;307;p37"/>
          <p:cNvSpPr txBox="1"/>
          <p:nvPr>
            <p:ph idx="4" type="subTitle"/>
          </p:nvPr>
        </p:nvSpPr>
        <p:spPr>
          <a:xfrm>
            <a:off x="4808500" y="1760125"/>
            <a:ext cx="2874900" cy="16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Char char="-"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สัญลักษณ์ดาวราศี 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Char char="-"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ภาพพื้นหลังเว็บไซต์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Char char="-"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การคำนวณราศีตามวันเดือนปีเกิด สถานที่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Char char="-"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คำพูดเชิญชวนเรื่อง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       การหาราศี</a:t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5141297" y="1144611"/>
            <a:ext cx="379497" cy="358070"/>
            <a:chOff x="-46422300" y="3936925"/>
            <a:chExt cx="320575" cy="302475"/>
          </a:xfrm>
        </p:grpSpPr>
        <p:sp>
          <p:nvSpPr>
            <p:cNvPr id="309" name="Google Shape;309;p37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7"/>
          <p:cNvGrpSpPr/>
          <p:nvPr/>
        </p:nvGrpSpPr>
        <p:grpSpPr>
          <a:xfrm>
            <a:off x="1888174" y="1145614"/>
            <a:ext cx="271357" cy="356057"/>
            <a:chOff x="-46007225" y="3937825"/>
            <a:chExt cx="229225" cy="300775"/>
          </a:xfrm>
        </p:grpSpPr>
        <p:sp>
          <p:nvSpPr>
            <p:cNvPr id="312" name="Google Shape;312;p37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720000" y="445800"/>
            <a:ext cx="5920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 SemiBold"/>
                <a:ea typeface="Mali SemiBold"/>
                <a:cs typeface="Mali SemiBold"/>
                <a:sym typeface="Mali SemiBold"/>
              </a:rPr>
              <a:t>ได้อะไรจากการทำงานในครั้งนี้</a:t>
            </a:r>
            <a:endParaRPr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cxnSp>
        <p:nvCxnSpPr>
          <p:cNvPr id="327" name="Google Shape;327;p38"/>
          <p:cNvCxnSpPr>
            <a:stCxn id="328" idx="3"/>
          </p:cNvCxnSpPr>
          <p:nvPr/>
        </p:nvCxnSpPr>
        <p:spPr>
          <a:xfrm>
            <a:off x="2217938" y="2337500"/>
            <a:ext cx="1163400" cy="681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8"/>
          <p:cNvCxnSpPr>
            <a:stCxn id="330" idx="3"/>
          </p:cNvCxnSpPr>
          <p:nvPr/>
        </p:nvCxnSpPr>
        <p:spPr>
          <a:xfrm flipH="1" rot="10800000">
            <a:off x="2217938" y="3198686"/>
            <a:ext cx="772800" cy="75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14249" l="8096" r="8088" t="14249"/>
          <a:stretch/>
        </p:blipFill>
        <p:spPr>
          <a:xfrm>
            <a:off x="870600" y="1635430"/>
            <a:ext cx="3398400" cy="2899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8"/>
          <p:cNvGrpSpPr/>
          <p:nvPr/>
        </p:nvGrpSpPr>
        <p:grpSpPr>
          <a:xfrm>
            <a:off x="4440900" y="2030563"/>
            <a:ext cx="2027325" cy="414637"/>
            <a:chOff x="4364700" y="2030563"/>
            <a:chExt cx="2027325" cy="414637"/>
          </a:xfrm>
        </p:grpSpPr>
        <p:sp>
          <p:nvSpPr>
            <p:cNvPr id="333" name="Google Shape;333;p38"/>
            <p:cNvSpPr/>
            <p:nvPr/>
          </p:nvSpPr>
          <p:spPr>
            <a:xfrm>
              <a:off x="4364700" y="2030600"/>
              <a:ext cx="1985100" cy="414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 rot="10800000">
              <a:off x="4364700" y="2030563"/>
              <a:ext cx="414600" cy="414600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 txBox="1"/>
            <p:nvPr/>
          </p:nvSpPr>
          <p:spPr>
            <a:xfrm flipH="1">
              <a:off x="4418250" y="2108282"/>
              <a:ext cx="3075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</a:t>
              </a:r>
              <a:endParaRPr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sp>
          <p:nvSpPr>
            <p:cNvPr id="336" name="Google Shape;336;p38"/>
            <p:cNvSpPr txBox="1"/>
            <p:nvPr/>
          </p:nvSpPr>
          <p:spPr>
            <a:xfrm flipH="1">
              <a:off x="4614225" y="2146100"/>
              <a:ext cx="17778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ทำงานร่วมกัน</a:t>
              </a:r>
              <a:endParaRPr sz="1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endParaRPr>
            </a:p>
          </p:txBody>
        </p:sp>
      </p:grpSp>
      <p:grpSp>
        <p:nvGrpSpPr>
          <p:cNvPr id="337" name="Google Shape;337;p38"/>
          <p:cNvGrpSpPr/>
          <p:nvPr/>
        </p:nvGrpSpPr>
        <p:grpSpPr>
          <a:xfrm>
            <a:off x="4440900" y="2877678"/>
            <a:ext cx="2138525" cy="414637"/>
            <a:chOff x="4364700" y="2030563"/>
            <a:chExt cx="2138525" cy="414637"/>
          </a:xfrm>
        </p:grpSpPr>
        <p:sp>
          <p:nvSpPr>
            <p:cNvPr id="338" name="Google Shape;338;p38"/>
            <p:cNvSpPr/>
            <p:nvPr/>
          </p:nvSpPr>
          <p:spPr>
            <a:xfrm>
              <a:off x="4364700" y="2030600"/>
              <a:ext cx="1985100" cy="414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 rot="10800000">
              <a:off x="4364700" y="2030563"/>
              <a:ext cx="414600" cy="414600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 txBox="1"/>
            <p:nvPr/>
          </p:nvSpPr>
          <p:spPr>
            <a:xfrm flipH="1">
              <a:off x="4418250" y="2108282"/>
              <a:ext cx="3075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B</a:t>
              </a:r>
              <a:endParaRPr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sp>
          <p:nvSpPr>
            <p:cNvPr id="341" name="Google Shape;341;p38"/>
            <p:cNvSpPr txBox="1"/>
            <p:nvPr/>
          </p:nvSpPr>
          <p:spPr>
            <a:xfrm flipH="1">
              <a:off x="4951325" y="2108285"/>
              <a:ext cx="15519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จัดการ</a:t>
              </a:r>
              <a:endParaRPr sz="1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endParaRPr>
            </a:p>
          </p:txBody>
        </p:sp>
      </p:grpSp>
      <p:grpSp>
        <p:nvGrpSpPr>
          <p:cNvPr id="342" name="Google Shape;342;p38"/>
          <p:cNvGrpSpPr/>
          <p:nvPr/>
        </p:nvGrpSpPr>
        <p:grpSpPr>
          <a:xfrm>
            <a:off x="4446600" y="3724799"/>
            <a:ext cx="2639305" cy="414637"/>
            <a:chOff x="4364700" y="2030563"/>
            <a:chExt cx="2639305" cy="414637"/>
          </a:xfrm>
        </p:grpSpPr>
        <p:sp>
          <p:nvSpPr>
            <p:cNvPr id="343" name="Google Shape;343;p38"/>
            <p:cNvSpPr/>
            <p:nvPr/>
          </p:nvSpPr>
          <p:spPr>
            <a:xfrm>
              <a:off x="4364700" y="2030600"/>
              <a:ext cx="1985100" cy="414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 rot="10800000">
              <a:off x="4364700" y="2030563"/>
              <a:ext cx="414600" cy="414600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 txBox="1"/>
            <p:nvPr/>
          </p:nvSpPr>
          <p:spPr>
            <a:xfrm flipH="1">
              <a:off x="4418250" y="2108282"/>
              <a:ext cx="3075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C</a:t>
              </a:r>
              <a:endParaRPr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sp>
          <p:nvSpPr>
            <p:cNvPr id="346" name="Google Shape;346;p38"/>
            <p:cNvSpPr txBox="1"/>
            <p:nvPr/>
          </p:nvSpPr>
          <p:spPr>
            <a:xfrm flipH="1">
              <a:off x="4865605" y="2108264"/>
              <a:ext cx="21384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106277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แก้ปัญหา</a:t>
              </a:r>
              <a:endParaRPr sz="1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idx="4294967295" type="subTitle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ความรู้เกี่ยวกับ</a:t>
            </a:r>
            <a:endParaRPr sz="20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52" name="Google Shape;352;p39"/>
          <p:cNvSpPr txBox="1"/>
          <p:nvPr>
            <p:ph idx="4294967295" type="subTitle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li"/>
                <a:ea typeface="Mali"/>
                <a:cs typeface="Mali"/>
                <a:sym typeface="Mali"/>
              </a:rPr>
              <a:t>ความรู้เกี่ยวกับ</a:t>
            </a:r>
            <a:endParaRPr sz="2000">
              <a:solidFill>
                <a:schemeClr val="dk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53" name="Google Shape;353;p39"/>
          <p:cNvSpPr txBox="1"/>
          <p:nvPr>
            <p:ph idx="4294967295"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 SemiBold"/>
                <a:ea typeface="Mali SemiBold"/>
                <a:cs typeface="Mali SemiBold"/>
                <a:sym typeface="Mali SemiBold"/>
              </a:rPr>
              <a:t>สิ่งที่ผู้ใช้จะ</a:t>
            </a:r>
            <a:r>
              <a:rPr lang="en">
                <a:solidFill>
                  <a:srgbClr val="FFFFFF"/>
                </a:solidFill>
                <a:latin typeface="Mali SemiBold"/>
                <a:ea typeface="Mali SemiBold"/>
                <a:cs typeface="Mali SemiBold"/>
                <a:sym typeface="Mali SemiBold"/>
              </a:rPr>
              <a:t>ได้รับ</a:t>
            </a:r>
            <a:endParaRPr>
              <a:solidFill>
                <a:srgbClr val="FFFFFF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354" name="Google Shape;354;p39"/>
          <p:cNvSpPr txBox="1"/>
          <p:nvPr>
            <p:ph idx="3" type="subTitle"/>
          </p:nvPr>
        </p:nvSpPr>
        <p:spPr>
          <a:xfrm>
            <a:off x="933250" y="2494700"/>
            <a:ext cx="2074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12 กลุ่มดาวจักรราศี</a:t>
            </a:r>
            <a:endParaRPr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(Zodiac)</a:t>
            </a:r>
            <a:endParaRPr sz="1900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55" name="Google Shape;355;p39"/>
          <p:cNvSpPr txBox="1"/>
          <p:nvPr>
            <p:ph idx="4294967295" type="subTitle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Mali"/>
                <a:ea typeface="Mali"/>
                <a:cs typeface="Mali"/>
                <a:sym typeface="Mali"/>
              </a:rPr>
              <a:t>การคำนวณหาราศีที่แท้จริง</a:t>
            </a:r>
            <a:endParaRPr sz="1600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56" name="Google Shape;356;p39"/>
          <p:cNvSpPr txBox="1"/>
          <p:nvPr>
            <p:ph idx="1" type="subTitle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li"/>
                <a:ea typeface="Mali"/>
                <a:cs typeface="Mali"/>
                <a:sym typeface="Mali"/>
              </a:rPr>
              <a:t>ความรู้เกี่ยวกับ</a:t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357" name="Google Shape;357;p39"/>
          <p:cNvSpPr txBox="1"/>
          <p:nvPr>
            <p:ph idx="2" type="subTitle"/>
          </p:nvPr>
        </p:nvSpPr>
        <p:spPr>
          <a:xfrm>
            <a:off x="6131450" y="2352325"/>
            <a:ext cx="2003100" cy="9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ali"/>
                <a:ea typeface="Mali"/>
                <a:cs typeface="Mali"/>
                <a:sym typeface="Mali"/>
              </a:rPr>
              <a:t>ตำแหน่งการเกิดภายใต้กลุ่มดาว</a:t>
            </a:r>
            <a:endParaRPr sz="1600">
              <a:solidFill>
                <a:srgbClr val="FFFFFF"/>
              </a:solidFill>
              <a:latin typeface="Mali"/>
              <a:ea typeface="Mali"/>
              <a:cs typeface="Mali"/>
              <a:sym typeface="Mali"/>
            </a:endParaRPr>
          </a:p>
        </p:txBody>
      </p:sp>
      <p:grpSp>
        <p:nvGrpSpPr>
          <p:cNvPr id="358" name="Google Shape;358;p39"/>
          <p:cNvGrpSpPr/>
          <p:nvPr/>
        </p:nvGrpSpPr>
        <p:grpSpPr>
          <a:xfrm>
            <a:off x="2574037" y="550616"/>
            <a:ext cx="368186" cy="366364"/>
            <a:chOff x="-63679950" y="3360375"/>
            <a:chExt cx="318225" cy="316650"/>
          </a:xfrm>
        </p:grpSpPr>
        <p:sp>
          <p:nvSpPr>
            <p:cNvPr id="359" name="Google Shape;359;p39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40"/>
          <p:cNvGrpSpPr/>
          <p:nvPr/>
        </p:nvGrpSpPr>
        <p:grpSpPr>
          <a:xfrm>
            <a:off x="1024675" y="1212725"/>
            <a:ext cx="3493787" cy="2870444"/>
            <a:chOff x="1024675" y="1212725"/>
            <a:chExt cx="3493787" cy="2870444"/>
          </a:xfrm>
        </p:grpSpPr>
        <p:sp>
          <p:nvSpPr>
            <p:cNvPr id="368" name="Google Shape;368;p40"/>
            <p:cNvSpPr/>
            <p:nvPr/>
          </p:nvSpPr>
          <p:spPr>
            <a:xfrm>
              <a:off x="2216872" y="3530044"/>
              <a:ext cx="1110956" cy="517609"/>
            </a:xfrm>
            <a:custGeom>
              <a:rect b="b" l="l" r="r" t="t"/>
              <a:pathLst>
                <a:path extrusionOk="0" h="21220" w="45545">
                  <a:moveTo>
                    <a:pt x="42989" y="0"/>
                  </a:moveTo>
                  <a:lnTo>
                    <a:pt x="2426" y="97"/>
                  </a:lnTo>
                  <a:lnTo>
                    <a:pt x="0" y="21219"/>
                  </a:lnTo>
                  <a:lnTo>
                    <a:pt x="45544" y="21122"/>
                  </a:lnTo>
                  <a:lnTo>
                    <a:pt x="42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2048808" y="4023968"/>
              <a:ext cx="1455744" cy="59201"/>
            </a:xfrm>
            <a:custGeom>
              <a:rect b="b" l="l" r="r" t="t"/>
              <a:pathLst>
                <a:path extrusionOk="0" h="2427" w="59680">
                  <a:moveTo>
                    <a:pt x="58192" y="0"/>
                  </a:moveTo>
                  <a:lnTo>
                    <a:pt x="1132" y="129"/>
                  </a:lnTo>
                  <a:cubicBezTo>
                    <a:pt x="518" y="162"/>
                    <a:pt x="0" y="647"/>
                    <a:pt x="0" y="1262"/>
                  </a:cubicBezTo>
                  <a:cubicBezTo>
                    <a:pt x="0" y="1876"/>
                    <a:pt x="486" y="2426"/>
                    <a:pt x="1132" y="2426"/>
                  </a:cubicBezTo>
                  <a:lnTo>
                    <a:pt x="58192" y="2264"/>
                  </a:lnTo>
                  <a:cubicBezTo>
                    <a:pt x="59680" y="2264"/>
                    <a:pt x="59680" y="32"/>
                    <a:pt x="58192" y="32"/>
                  </a:cubicBezTo>
                  <a:lnTo>
                    <a:pt x="5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1024675" y="1212725"/>
              <a:ext cx="3493787" cy="2140882"/>
            </a:xfrm>
            <a:custGeom>
              <a:rect b="b" l="l" r="r" t="t"/>
              <a:pathLst>
                <a:path extrusionOk="0" h="84295" w="143232">
                  <a:moveTo>
                    <a:pt x="5823" y="0"/>
                  </a:moveTo>
                  <a:cubicBezTo>
                    <a:pt x="2620" y="0"/>
                    <a:pt x="0" y="2588"/>
                    <a:pt x="33" y="5822"/>
                  </a:cubicBezTo>
                  <a:lnTo>
                    <a:pt x="33" y="84295"/>
                  </a:lnTo>
                  <a:lnTo>
                    <a:pt x="143231" y="84295"/>
                  </a:lnTo>
                  <a:lnTo>
                    <a:pt x="143231" y="5822"/>
                  </a:lnTo>
                  <a:cubicBezTo>
                    <a:pt x="143231" y="2588"/>
                    <a:pt x="140644" y="0"/>
                    <a:pt x="137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1025445" y="3268874"/>
              <a:ext cx="3493006" cy="356667"/>
            </a:xfrm>
            <a:custGeom>
              <a:rect b="b" l="l" r="r" t="t"/>
              <a:pathLst>
                <a:path extrusionOk="0" h="14622" w="143200">
                  <a:moveTo>
                    <a:pt x="1" y="1"/>
                  </a:moveTo>
                  <a:lnTo>
                    <a:pt x="1" y="8831"/>
                  </a:lnTo>
                  <a:cubicBezTo>
                    <a:pt x="1" y="12033"/>
                    <a:pt x="2588" y="14621"/>
                    <a:pt x="5791" y="14621"/>
                  </a:cubicBezTo>
                  <a:lnTo>
                    <a:pt x="137409" y="14621"/>
                  </a:lnTo>
                  <a:cubicBezTo>
                    <a:pt x="140612" y="14621"/>
                    <a:pt x="143199" y="12033"/>
                    <a:pt x="143199" y="8799"/>
                  </a:cubicBezTo>
                  <a:lnTo>
                    <a:pt x="1431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2680793" y="3373810"/>
              <a:ext cx="159405" cy="135988"/>
            </a:xfrm>
            <a:custGeom>
              <a:rect b="b" l="l" r="r" t="t"/>
              <a:pathLst>
                <a:path extrusionOk="0" h="5575" w="6535">
                  <a:moveTo>
                    <a:pt x="3721" y="1"/>
                  </a:moveTo>
                  <a:cubicBezTo>
                    <a:pt x="1230" y="1"/>
                    <a:pt x="1" y="3009"/>
                    <a:pt x="1748" y="4756"/>
                  </a:cubicBezTo>
                  <a:cubicBezTo>
                    <a:pt x="2323" y="5321"/>
                    <a:pt x="3028" y="5575"/>
                    <a:pt x="3718" y="5575"/>
                  </a:cubicBezTo>
                  <a:cubicBezTo>
                    <a:pt x="5159" y="5575"/>
                    <a:pt x="6535" y="4467"/>
                    <a:pt x="6535" y="2782"/>
                  </a:cubicBezTo>
                  <a:cubicBezTo>
                    <a:pt x="6535" y="1230"/>
                    <a:pt x="5273" y="1"/>
                    <a:pt x="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40"/>
          <p:cNvSpPr txBox="1"/>
          <p:nvPr>
            <p:ph type="title"/>
          </p:nvPr>
        </p:nvSpPr>
        <p:spPr>
          <a:xfrm>
            <a:off x="5101374" y="1975573"/>
            <a:ext cx="2942400" cy="10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latin typeface="Mali SemiBold"/>
                <a:ea typeface="Mali SemiBold"/>
                <a:cs typeface="Mali SemiBold"/>
                <a:sym typeface="Mali SemiBold"/>
              </a:rPr>
              <a:t>ตัวอย่าง</a:t>
            </a:r>
            <a:endParaRPr sz="3900"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FFFFFF"/>
                </a:solidFill>
                <a:latin typeface="Mali SemiBold"/>
                <a:ea typeface="Mali SemiBold"/>
                <a:cs typeface="Mali SemiBold"/>
                <a:sym typeface="Mali SemiBold"/>
              </a:rPr>
              <a:t>เว็บไซต์</a:t>
            </a:r>
            <a:endParaRPr sz="3900"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6574" l="0" r="0" t="9455"/>
          <a:stretch/>
        </p:blipFill>
        <p:spPr>
          <a:xfrm>
            <a:off x="1165750" y="1412300"/>
            <a:ext cx="3211627" cy="17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 b="36765" l="57917" r="0" t="30955"/>
          <a:stretch/>
        </p:blipFill>
        <p:spPr>
          <a:xfrm>
            <a:off x="6679688" y="3557487"/>
            <a:ext cx="2464320" cy="10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lanets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1A1A1A"/>
      </a:accent1>
      <a:accent2>
        <a:srgbClr val="FFFFFF"/>
      </a:accent2>
      <a:accent3>
        <a:srgbClr val="FF87D7"/>
      </a:accent3>
      <a:accent4>
        <a:srgbClr val="FF3ABD"/>
      </a:accent4>
      <a:accent5>
        <a:srgbClr val="1A1A1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